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8" r:id="rId3"/>
    <p:sldId id="257" r:id="rId4"/>
    <p:sldId id="270" r:id="rId5"/>
    <p:sldId id="271" r:id="rId6"/>
    <p:sldId id="258" r:id="rId7"/>
    <p:sldId id="259" r:id="rId8"/>
    <p:sldId id="272" r:id="rId9"/>
    <p:sldId id="273" r:id="rId10"/>
    <p:sldId id="260" r:id="rId11"/>
    <p:sldId id="261" r:id="rId12"/>
    <p:sldId id="275" r:id="rId13"/>
    <p:sldId id="277" r:id="rId14"/>
    <p:sldId id="262" r:id="rId15"/>
    <p:sldId id="263" r:id="rId16"/>
    <p:sldId id="274" r:id="rId17"/>
    <p:sldId id="278" r:id="rId18"/>
    <p:sldId id="264" r:id="rId19"/>
    <p:sldId id="265" r:id="rId20"/>
    <p:sldId id="276" r:id="rId21"/>
    <p:sldId id="279" r:id="rId22"/>
    <p:sldId id="266" r:id="rId23"/>
    <p:sldId id="267" r:id="rId24"/>
    <p:sldId id="280" r:id="rId25"/>
    <p:sldId id="281" r:id="rId26"/>
    <p:sldId id="269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55EF-2453-4E5D-93B2-8E6E1702E007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60B53-B04E-418C-B311-79A61F3954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60B53-B04E-418C-B311-79A61F395432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F89590-8538-4DFD-B41D-00BF92CABA8F}" type="datetimeFigureOut">
              <a:rPr lang="pl-PL" smtClean="0"/>
              <a:pPr/>
              <a:t>22.01.2018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C3D4D-F065-4051-BFAC-676A0CD189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dir="in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/>
              <a:t>Odnawialne źródła energii</a:t>
            </a:r>
          </a:p>
        </p:txBody>
      </p:sp>
      <p:pic>
        <p:nvPicPr>
          <p:cNvPr id="11266" name="Picture 2" descr="Znalezione obrazy dla zapytania odnawialne źródła energ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6677"/>
            <a:ext cx="9144000" cy="59313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1750" name="Picture 6" descr="Znalezione obrazy dla zapytania energia wiat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77536" cy="69616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Energia geotermalna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to naturalne ciepło wnętrza Ziemi, zgromadzone w skałach i wypełniających je płynach. Na ciepło geotermalne składa się ciepło generowane w głębi Ziemi oraz ciepło powstające w skorupie ziemskiej, będące efektem przemian promieniotwórczych i reakcji chemicznych.</a:t>
            </a:r>
          </a:p>
          <a:p>
            <a:endParaRPr lang="pl-PL" dirty="0"/>
          </a:p>
        </p:txBody>
      </p:sp>
      <p:pic>
        <p:nvPicPr>
          <p:cNvPr id="33794" name="Picture 2" descr="Znalezione obrazy dla zapytania energia geotermalna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55190"/>
            <a:ext cx="3672408" cy="330280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ZALETY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duża zdolność generowania energii przy zachowaniu znikomego wpływu na środowisko naturalne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nieszkodliwa dla środowiska, nie powoduje bowiem żadnych zanieczyszczeń przy poprawnym działaniu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instalacje oparte o wykorzystanie energii geotermalnej odznaczają się stosunkowo niskimi kosztami eksploatacyjnymi</a:t>
            </a:r>
          </a:p>
          <a:p>
            <a:pPr>
              <a:buFont typeface="Wingdings" pitchFamily="2" charset="2"/>
              <a:buChar char="v"/>
            </a:pPr>
            <a:endParaRPr lang="pl-PL" b="1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WADY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mała dostępność: dogodne do jej wykorzystania warunki występują tylko w niewielu miejscach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pozyskiwanie energii geotermalnej wymaga poniesienia dużych nakładów inwestycyjnych na budowę instalacji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problemem może być również korozja rur</a:t>
            </a:r>
            <a:endParaRPr lang="pl-PL" b="1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2770" name="Picture 2" descr="Znalezione obrazy dla zapytania energia geotermal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31378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Biomasa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oznacza ulegającą biodegradacji frakcję produktów, odpadów i pozostałości z produkcji rolnej, leśnej i powiązanych gałęzi przemysłu, w tym rybołówstwa i akwakultury, a także biogazy i ulegającą biodegradacji frakcję odpadów przemysłowych i komunalnych.</a:t>
            </a:r>
          </a:p>
        </p:txBody>
      </p:sp>
      <p:pic>
        <p:nvPicPr>
          <p:cNvPr id="35842" name="Picture 2" descr="Znalezione obrazy dla zapytania biomasa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95675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ZALETY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stałe i pewne dostawy nośników energii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ograniczanie emisji CO</a:t>
            </a:r>
            <a:r>
              <a:rPr lang="pl-PL" baseline="-25000" dirty="0"/>
              <a:t>2</a:t>
            </a:r>
            <a:r>
              <a:rPr lang="pl-PL" dirty="0"/>
              <a:t>  z paliw nieodnawialnych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wykorzystanie odpadów z sektora rolniczego, leśnego i przetwórstwa spożywczego</a:t>
            </a:r>
            <a:endParaRPr lang="pl-PL" b="1" dirty="0"/>
          </a:p>
          <a:p>
            <a:pPr>
              <a:buNone/>
            </a:pPr>
            <a:endParaRPr lang="pl-PL" b="1" dirty="0"/>
          </a:p>
        </p:txBody>
      </p:sp>
      <p:pic>
        <p:nvPicPr>
          <p:cNvPr id="4" name="Picture 5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50468">
            <a:off x="6436107" y="840578"/>
            <a:ext cx="1559204" cy="13354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WADY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prowadzenie upraw energetycznych kosztem upraw przeznaczanych do produkcji żywności.</a:t>
            </a:r>
          </a:p>
          <a:p>
            <a:pPr>
              <a:buFont typeface="Wingdings" pitchFamily="2" charset="2"/>
              <a:buChar char="v"/>
            </a:pPr>
            <a:r>
              <a:rPr lang="pl-PL" b="1" dirty="0"/>
              <a:t> </a:t>
            </a:r>
            <a:r>
              <a:rPr lang="pl-PL" dirty="0"/>
              <a:t>niektóre odpady są dostępne tylko sezonowo.</a:t>
            </a:r>
            <a:endParaRPr lang="pl-PL" b="1" dirty="0"/>
          </a:p>
        </p:txBody>
      </p:sp>
      <p:pic>
        <p:nvPicPr>
          <p:cNvPr id="35842" name="Picture 2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689">
            <a:off x="5114684" y="393179"/>
            <a:ext cx="1872208" cy="16035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481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0007" y="0"/>
            <a:ext cx="10135491" cy="6957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Energia wodna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wykorzystywana gospodarczo, energia mechaniczna płynącej wody. Współcześnie energię wodną</a:t>
            </a:r>
            <a:r>
              <a:rPr lang="pl-PL" b="1" dirty="0"/>
              <a:t> </a:t>
            </a:r>
            <a:r>
              <a:rPr lang="pl-PL" dirty="0"/>
              <a:t>zazwyczaj przetwarza się na energię elektryczną (hydroenergetyka, często oparta na spiętrzeniach uzyskanych dzięki zaporom wodnym).</a:t>
            </a:r>
          </a:p>
        </p:txBody>
      </p:sp>
      <p:pic>
        <p:nvPicPr>
          <p:cNvPr id="36866" name="Picture 2" descr="Znalezione obrazy dla zapytania biomasa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5050847" cy="282901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475656" y="620688"/>
            <a:ext cx="6400800" cy="2472680"/>
          </a:xfrm>
        </p:spPr>
        <p:txBody>
          <a:bodyPr/>
          <a:lstStyle/>
          <a:p>
            <a:r>
              <a:rPr lang="pl-PL" b="0" dirty="0"/>
              <a:t>Energie odnawialne to takie, których źródła są niewyczerpalne i których eksploatacja powoduje możliwie najmniej szkód w środowisku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8914" name="Picture 2" descr="Znalezione obrazy dla zapytania energie odnawial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282" y="1988840"/>
            <a:ext cx="9375282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ZALETY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piętrzenie wody przed elektrowniami wodnymi pozytywnie wpływa na bilans hydrologiczny oraz warunki żeglugowe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kaskadowe zabudowa umożliwia doskonałe wykorzystanie spadu rzeki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o wiele niższe koszty eksploatacyjne niż w elektrowniach wodnych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12" name="Picture 2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56176" y="404664"/>
            <a:ext cx="1872208" cy="16035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WADY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powodują zakłócenia sejsmiczne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Hałas 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zamulanie dna rzeki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zmniejszanie się pojemności zbiorników poprzez akumulację rumowiska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pic>
        <p:nvPicPr>
          <p:cNvPr id="4" name="Picture 2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5079">
            <a:off x="6154099" y="720331"/>
            <a:ext cx="1872208" cy="16035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7890" name="Picture 2" descr="Znalezione obrazy dla zapytania energia w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9343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Odnawialna energia w naszej okolicy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A2AA0A3-EEEC-524F-8786-8759679A0E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05" y="1673906"/>
            <a:ext cx="5927510" cy="44434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DA0F3-317F-5D4F-A0B7-3E947D02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CADA41B-3DEA-1B4C-8BC5-AA0935F28CF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8" y="1581604"/>
            <a:ext cx="4607188" cy="4628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319977"/>
      </p:ext>
    </p:extLst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9E460-63CD-8C47-9EB6-C625AC04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417160F-B51F-B748-871A-D53A1C7FA75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1608818"/>
            <a:ext cx="6096000" cy="45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122960"/>
      </p:ext>
    </p:extLst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           </a:t>
            </a:r>
            <a:r>
              <a:rPr lang="pl-PL" sz="3600" dirty="0"/>
              <a:t>DZIĘKUJEMY ZA UWAGĘ !!!</a:t>
            </a:r>
          </a:p>
        </p:txBody>
      </p:sp>
      <p:pic>
        <p:nvPicPr>
          <p:cNvPr id="40962" name="Picture 2" descr="Znalezione obrazy dla zapytania ŁADNE SŁONECZ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408712" cy="4020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1. Energia słoneczna</a:t>
            </a:r>
          </a:p>
        </p:txBody>
      </p:sp>
      <p:sp>
        <p:nvSpPr>
          <p:cNvPr id="3" name="Podtytu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0" dirty="0"/>
              <a:t>Pozyskiwanie energii słonecznej jest możliwe dzięki kolektorom słonecznym o działaniu bezpośrednim. W kolektorach skupiających, po odbiciu promieniowania słonecznego przez układ luster, następuje jego przetworzenie na energię cieplną, która może być też wykorzystana do produkcji energii elektrycznej.</a:t>
            </a:r>
            <a:endParaRPr lang="pl-PL" dirty="0"/>
          </a:p>
        </p:txBody>
      </p:sp>
      <p:pic>
        <p:nvPicPr>
          <p:cNvPr id="15364" name="Picture 4" descr="Znalezione obrazy dla zapytania słońce"/>
          <p:cNvPicPr>
            <a:picLocks noChangeAspect="1" noChangeArrowheads="1"/>
          </p:cNvPicPr>
          <p:nvPr/>
        </p:nvPicPr>
        <p:blipFill>
          <a:blip r:embed="rId2" cstate="print"/>
          <a:srcRect r="39412"/>
          <a:stretch>
            <a:fillRect/>
          </a:stretch>
        </p:blipFill>
        <p:spPr bwMode="auto">
          <a:xfrm rot="1935811">
            <a:off x="5142253" y="3982068"/>
            <a:ext cx="2556115" cy="26060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   ZALETY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 nieograniczone zasoby energii, wszechobecność jej dostępu, najmniejszy ujemny wpływ na</a:t>
            </a:r>
            <a:br>
              <a:rPr lang="pl-PL" dirty="0"/>
            </a:br>
            <a:r>
              <a:rPr lang="pl-PL" dirty="0"/>
              <a:t>środowisko i brak emisji szkodliwych substancji, możliwość bezpośredniej konwersji</a:t>
            </a:r>
            <a:br>
              <a:rPr lang="pl-PL" dirty="0"/>
            </a:br>
            <a:r>
              <a:rPr lang="pl-PL" dirty="0"/>
              <a:t>na inne formy energii, łatwy montaż kolektorów.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5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50468">
            <a:off x="6364099" y="624553"/>
            <a:ext cx="1559204" cy="13354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WADY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Do budowy ogniw fotowoltaicznych używa się pierwiastków toksycznych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Instalacja ogniw zajmuje rozległe obszary. 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Trudność korzystania z tego źródła energii wynika m. in. ze zmienności dobowej i sezonowej promieniowania słonecznego.</a:t>
            </a:r>
          </a:p>
        </p:txBody>
      </p:sp>
      <p:pic>
        <p:nvPicPr>
          <p:cNvPr id="4" name="Picture 5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441">
            <a:off x="6434181" y="711776"/>
            <a:ext cx="1559204" cy="13354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13772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Energia wiatru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Energia kinetyczna przemieszczających się mas powietrza. Jest przekształcana w energię elektryczną za pomocą turbin wiatrowych, jak również wykorzystywana jako energia mechaniczna w wiatrakach i pompach wiatrowych, oraz jako źródło napędu w jachtach żaglowych.</a:t>
            </a:r>
          </a:p>
        </p:txBody>
      </p:sp>
      <p:pic>
        <p:nvPicPr>
          <p:cNvPr id="30725" name="Picture 5" descr="Znalezione obrazy dla zapytania wiat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2230">
            <a:off x="3935389" y="4124296"/>
            <a:ext cx="4680520" cy="29448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 ZALETY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czyste źródło odnawialnej energii.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brak zanieczyszczeń środowiska energia wiatru jest darmowa możliwość lokalizacji na nieużytkach i terenach zanieczyszczonych zmniejszenie bezrobocia</a:t>
            </a:r>
          </a:p>
        </p:txBody>
      </p:sp>
      <p:pic>
        <p:nvPicPr>
          <p:cNvPr id="12293" name="Picture 5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50468">
            <a:off x="6436107" y="840578"/>
            <a:ext cx="1559204" cy="13354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 WADY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Wysokie koszty budowy i utrzymania.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Ingerencja w krajobraz, instalacja wiatraków zajmuje rozległe obszary stracone dla rolnictwa.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Hałas turbin.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Zależność od wiatru.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Zakłócają odbiór fal radiowych i telewizyjnych. </a:t>
            </a:r>
          </a:p>
        </p:txBody>
      </p:sp>
      <p:pic>
        <p:nvPicPr>
          <p:cNvPr id="6" name="Picture 5" descr="C:\Users\Mati\AppData\Local\Microsoft\Windows\Temporary Internet Files\Content.IE5\UACLD4VB\Not_facebook_not_like_thumbs_dow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6438">
            <a:off x="6436107" y="840578"/>
            <a:ext cx="1559204" cy="13354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212</TotalTime>
  <Words>394</Words>
  <Application>Microsoft Office PowerPoint</Application>
  <PresentationFormat>Pokaz na ekranie (4:3)</PresentationFormat>
  <Paragraphs>54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Miejski</vt:lpstr>
      <vt:lpstr>Odnawialne źródła energii</vt:lpstr>
      <vt:lpstr>Prezentacja programu PowerPoint</vt:lpstr>
      <vt:lpstr>1. Energia słoneczna</vt:lpstr>
      <vt:lpstr>Prezentacja programu PowerPoint</vt:lpstr>
      <vt:lpstr>Prezentacja programu PowerPoint</vt:lpstr>
      <vt:lpstr>Prezentacja programu PowerPoint</vt:lpstr>
      <vt:lpstr>2. Energia wiatru</vt:lpstr>
      <vt:lpstr>Prezentacja programu PowerPoint</vt:lpstr>
      <vt:lpstr>Prezentacja programu PowerPoint</vt:lpstr>
      <vt:lpstr>Prezentacja programu PowerPoint</vt:lpstr>
      <vt:lpstr>3. Energia geotermalna</vt:lpstr>
      <vt:lpstr>Prezentacja programu PowerPoint</vt:lpstr>
      <vt:lpstr>Prezentacja programu PowerPoint</vt:lpstr>
      <vt:lpstr>Prezentacja programu PowerPoint</vt:lpstr>
      <vt:lpstr>4. Biomasa </vt:lpstr>
      <vt:lpstr>Prezentacja programu PowerPoint</vt:lpstr>
      <vt:lpstr>Prezentacja programu PowerPoint</vt:lpstr>
      <vt:lpstr>Prezentacja programu PowerPoint</vt:lpstr>
      <vt:lpstr>5. Energia wodna </vt:lpstr>
      <vt:lpstr>Prezentacja programu PowerPoint</vt:lpstr>
      <vt:lpstr>Prezentacja programu PowerPoint</vt:lpstr>
      <vt:lpstr>Prezentacja programu PowerPoint</vt:lpstr>
      <vt:lpstr>Odnawialna energia w naszej okolicy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dc:creator>Mati</dc:creator>
  <cp:lastModifiedBy>Mati</cp:lastModifiedBy>
  <cp:revision>21</cp:revision>
  <dcterms:created xsi:type="dcterms:W3CDTF">2018-01-21T13:39:15Z</dcterms:created>
  <dcterms:modified xsi:type="dcterms:W3CDTF">2018-01-22T07:29:17Z</dcterms:modified>
</cp:coreProperties>
</file>