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2" r:id="rId3"/>
    <p:sldId id="285" r:id="rId4"/>
    <p:sldId id="307" r:id="rId5"/>
    <p:sldId id="286" r:id="rId6"/>
    <p:sldId id="315" r:id="rId7"/>
    <p:sldId id="268" r:id="rId8"/>
    <p:sldId id="263" r:id="rId9"/>
    <p:sldId id="269" r:id="rId10"/>
    <p:sldId id="300" r:id="rId11"/>
    <p:sldId id="270" r:id="rId12"/>
    <p:sldId id="292" r:id="rId13"/>
    <p:sldId id="302" r:id="rId14"/>
    <p:sldId id="273" r:id="rId15"/>
    <p:sldId id="316" r:id="rId16"/>
    <p:sldId id="317" r:id="rId17"/>
    <p:sldId id="301" r:id="rId18"/>
    <p:sldId id="311" r:id="rId19"/>
    <p:sldId id="266" r:id="rId20"/>
    <p:sldId id="290" r:id="rId21"/>
    <p:sldId id="318" r:id="rId22"/>
    <p:sldId id="319" r:id="rId23"/>
    <p:sldId id="258" r:id="rId24"/>
    <p:sldId id="271" r:id="rId25"/>
    <p:sldId id="272" r:id="rId26"/>
    <p:sldId id="312" r:id="rId27"/>
    <p:sldId id="310" r:id="rId28"/>
    <p:sldId id="304" r:id="rId29"/>
    <p:sldId id="314" r:id="rId30"/>
    <p:sldId id="313" r:id="rId31"/>
    <p:sldId id="275" r:id="rId32"/>
    <p:sldId id="305" r:id="rId33"/>
    <p:sldId id="298" r:id="rId34"/>
    <p:sldId id="299" r:id="rId35"/>
    <p:sldId id="279" r:id="rId36"/>
    <p:sldId id="280" r:id="rId37"/>
    <p:sldId id="282" r:id="rId38"/>
    <p:sldId id="267" r:id="rId39"/>
    <p:sldId id="309" r:id="rId40"/>
    <p:sldId id="294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6D3389-415D-4305-B93F-939FFCA8F470}" type="datetimeFigureOut">
              <a:rPr lang="pl-PL" smtClean="0"/>
              <a:pPr/>
              <a:t>2020-10-13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4FB9815-D23C-4CDF-8AB9-4DF0B02DCE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714356"/>
            <a:ext cx="6986614" cy="542928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DZIEŃ EDUKACJI NARODOWEJ</a:t>
            </a:r>
          </a:p>
          <a:p>
            <a:endParaRPr lang="pl-PL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857496"/>
            <a:ext cx="5000628" cy="400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XVI- wiecznej Italii...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czlowiek-renesansu-kogo-nazywamy-tym-mianem-i-kto-byl-ostatnim-czlowiekiem-renesansu-fot-via-getty-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429683" cy="5383229"/>
          </a:xfr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8605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XIX- wiecznej Anglii...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zaq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8191681" cy="5668981"/>
          </a:xfr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166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XX- wiecznej Polsce...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9" name="Obraz 8" descr="indek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58246" cy="5286412"/>
          </a:xfrm>
          <a:prstGeom prst="rect">
            <a:avLst/>
          </a:prstGeo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166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709612"/>
            <a:ext cx="5438775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Jest wśród tajemnic uczniowskiego świata najdziwniejsza tajemnica: </a:t>
            </a:r>
          </a:p>
          <a:p>
            <a:pPr>
              <a:buNone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jak z literek  niepozornych rządków całą opowieść wyczytać?</a:t>
            </a:r>
          </a:p>
          <a:p>
            <a:pPr>
              <a:buNone/>
            </a:pPr>
            <a:endParaRPr lang="pl-PL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5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l-PL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o barwnym mogą mówić świecie takie znaczki- i czarne i drobne.</a:t>
            </a:r>
          </a:p>
          <a:p>
            <a:pPr>
              <a:buNone/>
            </a:pPr>
            <a:r>
              <a:rPr lang="pl-PL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Jakże mogą tyle opowiedzieć, gdy są tak</a:t>
            </a:r>
          </a:p>
          <a:p>
            <a:pPr>
              <a:buNone/>
            </a:pPr>
            <a:r>
              <a:rPr lang="pl-PL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do siebie podobne?!</a:t>
            </a:r>
            <a:br>
              <a:rPr lang="pl-PL" sz="5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5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No i przyszedł ktoś mądry i dobry,  kto nam sprawę wyjaśnił zawiłą</a:t>
            </a:r>
          </a:p>
          <a:p>
            <a:pPr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litery zmieniły się w słowa i ze słów się opowieść złożyła.</a:t>
            </a:r>
          </a:p>
          <a:p>
            <a:pPr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Pierwsze cyfry to Wasza zasługa! </a:t>
            </a:r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Piękne wiersze i ciąg długich zdarzeń </a:t>
            </a:r>
          </a:p>
          <a:p>
            <a:pPr>
              <a:buNone/>
            </a:pP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Dzisiaj wdzięczność chcąc Wam okazać – zapraszamy Was w krainę marzeń ...</a:t>
            </a:r>
            <a:endParaRPr lang="pl-PL" sz="3200" dirty="0" smtClean="0"/>
          </a:p>
          <a:p>
            <a:pPr>
              <a:buNone/>
            </a:pPr>
            <a:endParaRPr lang="pl-PL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imagesz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857232"/>
            <a:ext cx="657229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endParaRPr lang="pl-PL" sz="7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42976" y="428605"/>
            <a:ext cx="66437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NAUCZYCIELKA</a:t>
            </a: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To ona – czujna,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cierpliwa,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troską i szczerą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chęcią,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czuwa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nad piórem i ręką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nad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twą pierwszą literką.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ona ma serce matki,</a:t>
            </a:r>
            <a:b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które się cieszy i </a:t>
            </a: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trudzi,</a:t>
            </a: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drogę wyprawia cię mądrze,</a:t>
            </a:r>
            <a:b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uczy cię świata i ludzi.</a:t>
            </a:r>
            <a:br>
              <a:rPr lang="pl-PL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endParaRPr lang="pl-PL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To z nią rozpoczynasz podróż</a:t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po świecie wielkim i 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pięknym,</a:t>
            </a:r>
            <a:endParaRPr lang="pl-PL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tej ławce, łódeczce kruchej</a:t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pod okiem Nauczycielki.</a:t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z nią wędrujesz codziennie</a:t>
            </a:r>
            <a:b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globie pełnym </a:t>
            </a: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tajemnic,</a:t>
            </a: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przez </a:t>
            </a: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oceany i dżungle</a:t>
            </a:r>
            <a:b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dalej, wyżej na księżyc.</a:t>
            </a:r>
            <a:b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6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86000" y="8898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 descr="zs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786478" cy="6000792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143536"/>
          </a:xfrm>
        </p:spPr>
        <p:txBody>
          <a:bodyPr/>
          <a:lstStyle/>
          <a:p>
            <a:pPr>
              <a:buNone/>
            </a:pPr>
            <a:endParaRPr lang="pl-PL" b="1" i="1" dirty="0"/>
          </a:p>
        </p:txBody>
      </p:sp>
      <p:pic>
        <p:nvPicPr>
          <p:cNvPr id="5" name="Obraz 4" descr="images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500570"/>
            <a:ext cx="3000396" cy="215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1434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14 października każdego roku obchodzimy jako  </a:t>
            </a:r>
          </a:p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„Dzień Nauczyciela”. </a:t>
            </a:r>
          </a:p>
          <a:p>
            <a:pPr algn="ctr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To właśnie w tym dniu składamy podziękowania naszym pedagogom.   </a:t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Dziękujemy, że jesteście z nami, za uśmiech, mądre słowa, troskę, cierpliwość,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nawet za wymagania, jakie nam stawiacie każdego dnia. Pragniemy odwdzięczyć się Wam życzeniami: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zdrowia, szczęścia oraz spełnienia wszystkich marzeń. </a:t>
            </a:r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000" dirty="0"/>
          </a:p>
        </p:txBody>
      </p:sp>
      <p:pic>
        <p:nvPicPr>
          <p:cNvPr id="4" name="Obraz 3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14290"/>
            <a:ext cx="285752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 życie to nie marzenia! – ktoś powie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–życie </a:t>
            </a: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trudne słowa!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Jak wyrazić więc wdzięczność za wszystko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 jak podziękować?</a:t>
            </a:r>
          </a:p>
          <a:p>
            <a:pPr algn="ctr"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Uścisk dłoni to jedna chwila, 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gest sekund paru, 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wdzięczność ma być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jak drzewo waszego daru.</a:t>
            </a:r>
          </a:p>
          <a:p>
            <a:pPr algn="ctr"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ptaki mają być na tym drzewie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 promieni słonecznych  wiele...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Dlatego dzisiaj chcemy też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za wszystko przeprosić –</a:t>
            </a:r>
          </a:p>
          <a:p>
            <a:pPr algn="ctr"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Kochani Nauczyciele!</a:t>
            </a:r>
          </a:p>
          <a:p>
            <a:pPr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68630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 młodszych klasach miłe Panie</a:t>
            </a:r>
          </a:p>
          <a:p>
            <a:pPr algn="ctr">
              <a:buNone/>
            </a:pP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uczą dzieci z sercem i oddaniem.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Dzięki nim każdy pierwszaczek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wymyśla kolorowy szlaczek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Poznaje losy murzynka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Bambo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lub śledzi przygody psa Lampo.</a:t>
            </a:r>
            <a:endParaRPr lang="pl-PL" sz="2200" dirty="0"/>
          </a:p>
        </p:txBody>
      </p:sp>
      <p:pic>
        <p:nvPicPr>
          <p:cNvPr id="5" name="Symbol zastępczy zawartości 4" descr="indekszaq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071546"/>
            <a:ext cx="335758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indeksbn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643338" cy="5500726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214810" y="428604"/>
            <a:ext cx="4471990" cy="592935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Uczy się kolejnych literek,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wie, że w dzienniku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ma swój numerek.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 gdy czasem dziecku 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coś nie wychodzi,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pani pociesza: „Nie martw się,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nic nie szkodzi’’.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Panie od nauczania 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zintegrowanego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wciąż wnoszą wiele dobrego</a:t>
            </a:r>
          </a:p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i wartościowego.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709612"/>
            <a:ext cx="5438775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to </a:t>
            </a:r>
            <a:r>
              <a:rPr lang="pl-PL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pl-PL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dopiero żarcik!</a:t>
            </a:r>
          </a:p>
          <a:p>
            <a:pPr>
              <a:buNone/>
            </a:pPr>
            <a:endParaRPr lang="pl-PL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786058"/>
            <a:ext cx="3857637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Nasza nauczycielka mówi sama do siebie.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Czy wasza też?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Nie, nasza myśli, że jej słuchamy!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Pani pyta Jasia: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Która rzeka jest dłuższa: Wisła czy San?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Wisła.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Dobrze Jasiu. A o ile jest dłuższa?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O dwie litery, proszę pani.</a:t>
            </a:r>
            <a:endParaRPr lang="pl-PL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lekcji angielskiego: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Jasiu, jak powiesz po angielsku: księżniczka?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Princessa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- odpowiada Jasio.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 książę?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Prince polo.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Lekcja religii. Ksiądz pyta Marysię: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Jak nazywała się mama Jezusa?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Nie wiem.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No przecież tak jak ty!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Kowalska?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 mówi nauczyciel informatyki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swojej ukochanej: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-Myszko!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SD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4643470" cy="528641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038600" cy="56769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Komisja Edukacji Narodowej</a:t>
            </a: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 to pierwsze </a:t>
            </a: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w Polsce i Europie </a:t>
            </a: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ministerstwo oświaty. </a:t>
            </a:r>
          </a:p>
          <a:p>
            <a:pPr algn="ctr">
              <a:buNone/>
            </a:pPr>
            <a:endParaRPr lang="pl-PL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Zostało ono utworzone 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I rozbiorze Polski, </a:t>
            </a:r>
            <a:b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1773 roku,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zatem niemal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250 lat temu. </a:t>
            </a:r>
          </a:p>
          <a:p>
            <a:pPr algn="ctr">
              <a:buNone/>
            </a:pP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przedszkolu pani pyta dzieci: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Ile jest 2+1?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Trzy! - pierwszy krzyczy Jaś.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Doskonale Jasiu - chwali pani –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w nagrodę dostaniesz 3 cukierki.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Jaka szkoda, że nie powiedziałem pięć - wzdycha po cichu Jaś.</a:t>
            </a:r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Pani od języka polskiego wywołuje Jasia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odpowiedzi: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Jasiu, podaj, proszę dwa zaimki.</a:t>
            </a:r>
            <a:b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Kto? Ja?!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Brawo Jasiu, piątka!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lekcji biologii pani pyta uczniów: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Proszę wymienić pięć drapieżników.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- Jeden lew i cztery tygrysy.</a:t>
            </a: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Nauczycielka matematyki do swoich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uczniów: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-Od dziś będziemy liczyli na komputerach.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Huraaa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! - krzyknęli wszyscy chórem.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-Dobrze, a więc ile to 5 komputerów dodać 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komputerów?</a:t>
            </a:r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42852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Polonista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zwraca się do swojej żony: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Czy mnie kochasz, najdroższa?</a:t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Oczywiście! - odpowiada żona.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Całym zdaniem, proszę!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57166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mówi nauczycielka geografii rano </a:t>
            </a: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do mapy?</a:t>
            </a: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-Witam państwa.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W mojej klasie dzieci są bardzo muzykalne - mówi nauczycielka muzyki- wszystkie grają mi na nerwach.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04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Nauczycielka spotyka po latach swojego ucznia.</a:t>
            </a:r>
            <a:b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No co tam teraz robisz??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Wykładam chemię.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Ooo</a:t>
            </a:r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no proszę. A gdzie??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-...w ,, Biedronce’’.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image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928670"/>
            <a:ext cx="192881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Wszystkiego najlepszego...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000924" cy="565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Wszystkiego najlepszego...</a:t>
            </a:r>
            <a:endParaRPr lang="pl-PL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za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857233"/>
            <a:ext cx="778674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186238" cy="5962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210080" cy="567692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>Uczeni skupieni wokół Hugona Kołłątaja całkowicie zmienili polskie szkolnictwo. Wprowadzili język polski jako język nauczania. </a:t>
            </a:r>
          </a:p>
          <a:p>
            <a:pPr algn="ctr">
              <a:buNone/>
            </a:pPr>
            <a:r>
              <a:rPr lang="pl-PL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Zastosowali zasadę:</a:t>
            </a:r>
          </a:p>
          <a:p>
            <a:pPr algn="ctr">
              <a:buNone/>
            </a:pPr>
            <a:r>
              <a:rPr lang="pl-PL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szkoły najniższe podlegały władzom szkół średnich, te zaś uniwersytetom.  </a:t>
            </a: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2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4200" dirty="0" smtClean="0"/>
          </a:p>
          <a:p>
            <a:pPr>
              <a:buNone/>
            </a:pPr>
            <a:endParaRPr lang="pl-PL" sz="3600" dirty="0"/>
          </a:p>
        </p:txBody>
      </p:sp>
      <p:pic>
        <p:nvPicPr>
          <p:cNvPr id="8" name="Obraz 7" descr="indeksa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3500462" cy="5214974"/>
          </a:xfrm>
          <a:prstGeom prst="rect">
            <a:avLst/>
          </a:prstGeom>
        </p:spPr>
      </p:pic>
      <p:pic>
        <p:nvPicPr>
          <p:cNvPr id="9" name="Obraz 8" descr="z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572008"/>
            <a:ext cx="22479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m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7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aw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2071702" cy="285752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038600" cy="56769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Opracowano nowe programy nauczania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i większość nowych podręczników. 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Zajęło się tym Towarzystwo do Ksiąg Elementarnych.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Koniec tych </a:t>
            </a:r>
            <a:r>
              <a:rPr lang="pl-PL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działań  </a:t>
            </a: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nastąpił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wraz z ostatnim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rozbiorem Polski.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 descr="s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428868"/>
            <a:ext cx="1990730" cy="2714644"/>
          </a:xfrm>
          <a:prstGeom prst="rect">
            <a:avLst/>
          </a:prstGeom>
        </p:spPr>
      </p:pic>
      <p:pic>
        <p:nvPicPr>
          <p:cNvPr id="7" name="Obraz 6" descr="xz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2071701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709612"/>
            <a:ext cx="5438775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Kilka kart z historii edukacji...</a:t>
            </a:r>
          </a:p>
          <a:p>
            <a:pPr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4" name="Obraz 3" descr="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43314"/>
            <a:ext cx="318135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 starożytnym Egipcie...</a:t>
            </a:r>
            <a:endParaRPr lang="pl-PL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4" name="Obraz 3" descr="120844912_1025594617879235_72099602806767782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86807" cy="5572164"/>
          </a:xfrm>
          <a:prstGeom prst="rect">
            <a:avLst/>
          </a:prstGeom>
        </p:spPr>
      </p:pic>
      <p:pic>
        <p:nvPicPr>
          <p:cNvPr id="6" name="Obraz 5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8605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 II wieku w Rzymie...</a:t>
            </a:r>
            <a:endParaRPr lang="pl-PL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20834017_963083937534738_239022380373899441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429684" cy="5572164"/>
          </a:xfrm>
        </p:spPr>
      </p:pic>
      <p:pic>
        <p:nvPicPr>
          <p:cNvPr id="5" name="Obraz 4" descr="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285728"/>
            <a:ext cx="153828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737</TotalTime>
  <Words>498</Words>
  <Application>Microsoft Office PowerPoint</Application>
  <PresentationFormat>Pokaz na ekranie (4:3)</PresentationFormat>
  <Paragraphs>186</Paragraphs>
  <Slides>40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W starożytnym Egipcie...</vt:lpstr>
      <vt:lpstr>W II wieku w Rzymie...</vt:lpstr>
      <vt:lpstr>W XVI- wiecznej Italii...</vt:lpstr>
      <vt:lpstr>W XIX- wiecznej Anglii...</vt:lpstr>
      <vt:lpstr>W XX- wiecznej Polsce...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Wszystkiego najlepszego...</vt:lpstr>
      <vt:lpstr>Wszystkiego najlepszego...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Miłość od pierwszego wejrzenia.</dc:title>
  <dc:creator>Klient</dc:creator>
  <cp:lastModifiedBy>Rysiek jach</cp:lastModifiedBy>
  <cp:revision>92</cp:revision>
  <dcterms:created xsi:type="dcterms:W3CDTF">2017-03-16T21:46:09Z</dcterms:created>
  <dcterms:modified xsi:type="dcterms:W3CDTF">2020-10-13T18:01:31Z</dcterms:modified>
</cp:coreProperties>
</file>