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1" d="100"/>
          <a:sy n="81" d="100"/>
        </p:scale>
        <p:origin x="162"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92B6D5-6CD1-4A36-86DE-8AE3A070F286}" type="datetimeFigureOut">
              <a:rPr lang="el-GR" smtClean="0"/>
              <a:t>17/2/2018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73178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92B6D5-6CD1-4A36-86DE-8AE3A070F286}" type="datetimeFigureOut">
              <a:rPr lang="el-GR" smtClean="0"/>
              <a:t>17/2/2018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18037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92B6D5-6CD1-4A36-86DE-8AE3A070F286}" type="datetimeFigureOut">
              <a:rPr lang="el-GR" smtClean="0"/>
              <a:t>17/2/2018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92853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92B6D5-6CD1-4A36-86DE-8AE3A070F286}" type="datetimeFigureOut">
              <a:rPr lang="el-GR" smtClean="0"/>
              <a:t>17/2/2018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51869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92B6D5-6CD1-4A36-86DE-8AE3A070F286}" type="datetimeFigureOut">
              <a:rPr lang="el-GR" smtClean="0"/>
              <a:t>17/2/2018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68300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D92B6D5-6CD1-4A36-86DE-8AE3A070F286}" type="datetimeFigureOut">
              <a:rPr lang="el-GR" smtClean="0"/>
              <a:t>17/2/2018</a:t>
            </a:fld>
            <a:endParaRPr lang="el-GR"/>
          </a:p>
        </p:txBody>
      </p:sp>
      <p:sp>
        <p:nvSpPr>
          <p:cNvPr id="9" name="Footer Placeholder 8"/>
          <p:cNvSpPr>
            <a:spLocks noGrp="1"/>
          </p:cNvSpPr>
          <p:nvPr>
            <p:ph type="ftr" sz="quarter" idx="11"/>
          </p:nvPr>
        </p:nvSpPr>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5888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D92B6D5-6CD1-4A36-86DE-8AE3A070F286}" type="datetimeFigureOut">
              <a:rPr lang="el-GR" smtClean="0"/>
              <a:t>17/2/2018</a:t>
            </a:fld>
            <a:endParaRPr lang="el-GR"/>
          </a:p>
        </p:txBody>
      </p:sp>
      <p:sp>
        <p:nvSpPr>
          <p:cNvPr id="11" name="Footer Placeholder 10"/>
          <p:cNvSpPr>
            <a:spLocks noGrp="1"/>
          </p:cNvSpPr>
          <p:nvPr>
            <p:ph type="ftr" sz="quarter" idx="11"/>
          </p:nvPr>
        </p:nvSpPr>
        <p:spPr/>
        <p:txBody>
          <a:bodyPr/>
          <a:lstStyle/>
          <a:p>
            <a:endParaRPr lang="el-GR"/>
          </a:p>
        </p:txBody>
      </p:sp>
      <p:sp>
        <p:nvSpPr>
          <p:cNvPr id="12" name="Slide Number Placeholder 11"/>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88001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D92B6D5-6CD1-4A36-86DE-8AE3A070F286}" type="datetimeFigureOut">
              <a:rPr lang="el-GR" smtClean="0"/>
              <a:t>17/2/2018</a:t>
            </a:fld>
            <a:endParaRPr lang="el-GR"/>
          </a:p>
        </p:txBody>
      </p:sp>
      <p:sp>
        <p:nvSpPr>
          <p:cNvPr id="7" name="Footer Placeholder 6"/>
          <p:cNvSpPr>
            <a:spLocks noGrp="1"/>
          </p:cNvSpPr>
          <p:nvPr>
            <p:ph type="ftr" sz="quarter" idx="11"/>
          </p:nvPr>
        </p:nvSpPr>
        <p:spPr/>
        <p:txBody>
          <a:bodyPr/>
          <a:lstStyle/>
          <a:p>
            <a:endParaRPr lang="el-GR"/>
          </a:p>
        </p:txBody>
      </p:sp>
      <p:sp>
        <p:nvSpPr>
          <p:cNvPr id="8" name="Slide Number Placeholder 7"/>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42944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D92B6D5-6CD1-4A36-86DE-8AE3A070F286}" type="datetimeFigureOut">
              <a:rPr lang="el-GR" smtClean="0"/>
              <a:t>17/2/2018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416200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92B6D5-6CD1-4A36-86DE-8AE3A070F286}" type="datetimeFigureOut">
              <a:rPr lang="el-GR" smtClean="0"/>
              <a:t>17/2/2018</a:t>
            </a:fld>
            <a:endParaRPr lang="el-GR"/>
          </a:p>
        </p:txBody>
      </p:sp>
      <p:sp>
        <p:nvSpPr>
          <p:cNvPr id="9" name="Footer Placeholder 8"/>
          <p:cNvSpPr>
            <a:spLocks noGrp="1"/>
          </p:cNvSpPr>
          <p:nvPr>
            <p:ph type="ftr" sz="quarter" idx="11"/>
          </p:nvPr>
        </p:nvSpPr>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74788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92B6D5-6CD1-4A36-86DE-8AE3A070F286}" type="datetimeFigureOut">
              <a:rPr lang="el-GR" smtClean="0"/>
              <a:t>17/2/2018</a:t>
            </a:fld>
            <a:endParaRPr lang="el-GR"/>
          </a:p>
        </p:txBody>
      </p:sp>
      <p:sp>
        <p:nvSpPr>
          <p:cNvPr id="9" name="Footer Placeholder 8"/>
          <p:cNvSpPr>
            <a:spLocks noGrp="1"/>
          </p:cNvSpPr>
          <p:nvPr>
            <p:ph type="ftr" sz="quarter" idx="11"/>
          </p:nvPr>
        </p:nvSpPr>
        <p:spPr>
          <a:xfrm>
            <a:off x="3499101" y="6356350"/>
            <a:ext cx="5911517" cy="365125"/>
          </a:xfrm>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04100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D92B6D5-6CD1-4A36-86DE-8AE3A070F286}" type="datetimeFigureOut">
              <a:rPr lang="el-GR" smtClean="0"/>
              <a:t>17/2/2018</a:t>
            </a:fld>
            <a:endParaRPr lang="el-G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l-G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F1D0578-A054-419F-8549-78D16326386B}" type="slidenum">
              <a:rPr lang="el-GR" smtClean="0"/>
              <a:t>‹#›</a:t>
            </a:fld>
            <a:endParaRPr lang="el-GR"/>
          </a:p>
        </p:txBody>
      </p:sp>
    </p:spTree>
    <p:extLst>
      <p:ext uri="{BB962C8B-B14F-4D97-AF65-F5344CB8AC3E}">
        <p14:creationId xmlns:p14="http://schemas.microsoft.com/office/powerpoint/2010/main" val="3102532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315200" cy="2370441"/>
          </a:xfrm>
        </p:spPr>
        <p:txBody>
          <a:bodyPr>
            <a:normAutofit/>
          </a:bodyPr>
          <a:lstStyle/>
          <a:p>
            <a:pPr algn="ctr"/>
            <a:r>
              <a:rPr lang="en-US" sz="8800" b="1" dirty="0">
                <a:latin typeface="Blackadder ITC" panose="04020505051007020D02" pitchFamily="82" charset="0"/>
              </a:rPr>
              <a:t>Card Gallery</a:t>
            </a:r>
            <a:endParaRPr lang="el-GR" sz="8800" b="1" dirty="0"/>
          </a:p>
        </p:txBody>
      </p:sp>
      <p:sp>
        <p:nvSpPr>
          <p:cNvPr id="3" name="Subtitle 2"/>
          <p:cNvSpPr>
            <a:spLocks noGrp="1"/>
          </p:cNvSpPr>
          <p:nvPr>
            <p:ph type="subTitle" idx="1"/>
          </p:nvPr>
        </p:nvSpPr>
        <p:spPr/>
        <p:txBody>
          <a:bodyPr/>
          <a:lstStyle/>
          <a:p>
            <a:pPr algn="ctr"/>
            <a:r>
              <a:rPr lang="en-US" dirty="0"/>
              <a:t>Cultural Misunderstandings</a:t>
            </a:r>
          </a:p>
          <a:p>
            <a:pPr algn="ctr"/>
            <a:r>
              <a:rPr lang="en-US" dirty="0"/>
              <a:t>October 2017</a:t>
            </a:r>
            <a:endParaRPr lang="el-G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500" y="2237843"/>
            <a:ext cx="2934500" cy="2235463"/>
          </a:xfrm>
          <a:prstGeom prst="rect">
            <a:avLst/>
          </a:prstGeom>
        </p:spPr>
      </p:pic>
      <p:pic>
        <p:nvPicPr>
          <p:cNvPr id="5" name="Yanni A walk in the rai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8940" y="5364480"/>
            <a:ext cx="609600" cy="609600"/>
          </a:xfrm>
          <a:prstGeom prst="rect">
            <a:avLst/>
          </a:prstGeom>
        </p:spPr>
      </p:pic>
    </p:spTree>
    <p:extLst>
      <p:ext uri="{BB962C8B-B14F-4D97-AF65-F5344CB8AC3E}">
        <p14:creationId xmlns:p14="http://schemas.microsoft.com/office/powerpoint/2010/main" val="1013709120"/>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1+#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8116" y="986627"/>
            <a:ext cx="7975418" cy="4738393"/>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France</a:t>
            </a:r>
            <a:endParaRPr lang="el-GR" sz="7200" dirty="0"/>
          </a:p>
        </p:txBody>
      </p:sp>
    </p:spTree>
    <p:extLst>
      <p:ext uri="{BB962C8B-B14F-4D97-AF65-F5344CB8AC3E}">
        <p14:creationId xmlns:p14="http://schemas.microsoft.com/office/powerpoint/2010/main" val="313997102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2090" y="743833"/>
            <a:ext cx="7574843" cy="5361190"/>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Poland</a:t>
            </a:r>
            <a:endParaRPr lang="el-GR" sz="7200" dirty="0"/>
          </a:p>
        </p:txBody>
      </p:sp>
    </p:spTree>
    <p:extLst>
      <p:ext uri="{BB962C8B-B14F-4D97-AF65-F5344CB8AC3E}">
        <p14:creationId xmlns:p14="http://schemas.microsoft.com/office/powerpoint/2010/main" val="216116834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18"/>
          <a:stretch/>
        </p:blipFill>
        <p:spPr>
          <a:xfrm>
            <a:off x="4154311" y="801511"/>
            <a:ext cx="7209613" cy="5294839"/>
          </a:xfrm>
        </p:spPr>
      </p:pic>
      <p:sp>
        <p:nvSpPr>
          <p:cNvPr id="6" name="Title 1"/>
          <p:cNvSpPr>
            <a:spLocks noGrp="1"/>
          </p:cNvSpPr>
          <p:nvPr>
            <p:ph type="title"/>
          </p:nvPr>
        </p:nvSpPr>
        <p:spPr>
          <a:xfrm>
            <a:off x="252919" y="1123837"/>
            <a:ext cx="2947482" cy="4601183"/>
          </a:xfrm>
        </p:spPr>
        <p:txBody>
          <a:bodyPr>
            <a:normAutofit/>
          </a:bodyPr>
          <a:lstStyle/>
          <a:p>
            <a:r>
              <a:rPr lang="en-US" sz="7200" dirty="0">
                <a:latin typeface="Blackadder ITC" panose="04020505051007020D02" pitchFamily="82" charset="0"/>
              </a:rPr>
              <a:t>Poland</a:t>
            </a:r>
            <a:endParaRPr lang="el-GR" sz="7200" dirty="0"/>
          </a:p>
        </p:txBody>
      </p:sp>
    </p:spTree>
    <p:extLst>
      <p:ext uri="{BB962C8B-B14F-4D97-AF65-F5344CB8AC3E}">
        <p14:creationId xmlns:p14="http://schemas.microsoft.com/office/powerpoint/2010/main" val="145329184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9804" y="785649"/>
            <a:ext cx="7496857" cy="5299061"/>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Portugal</a:t>
            </a:r>
            <a:endParaRPr lang="el-GR" sz="7200" dirty="0"/>
          </a:p>
        </p:txBody>
      </p:sp>
    </p:spTree>
    <p:extLst>
      <p:ext uri="{BB962C8B-B14F-4D97-AF65-F5344CB8AC3E}">
        <p14:creationId xmlns:p14="http://schemas.microsoft.com/office/powerpoint/2010/main" val="3446013063"/>
      </p:ext>
    </p:extLst>
  </p:cSld>
  <p:clrMapOvr>
    <a:masterClrMapping/>
  </p:clrMapOvr>
  <mc:AlternateContent xmlns:mc="http://schemas.openxmlformats.org/markup-compatibility/2006" xmlns:p14="http://schemas.microsoft.com/office/powerpoint/2010/main">
    <mc:Choice Requires="p14">
      <p:transition spd="slow" p14:dur="5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5" b="1259"/>
          <a:stretch/>
        </p:blipFill>
        <p:spPr>
          <a:xfrm>
            <a:off x="3849510" y="739422"/>
            <a:ext cx="7574021" cy="5311422"/>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Portugal</a:t>
            </a:r>
            <a:endParaRPr lang="el-GR" sz="7200" dirty="0"/>
          </a:p>
        </p:txBody>
      </p:sp>
    </p:spTree>
    <p:extLst>
      <p:ext uri="{BB962C8B-B14F-4D97-AF65-F5344CB8AC3E}">
        <p14:creationId xmlns:p14="http://schemas.microsoft.com/office/powerpoint/2010/main" val="110371310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20"/>
          <a:stretch/>
        </p:blipFill>
        <p:spPr>
          <a:xfrm>
            <a:off x="3903108" y="728133"/>
            <a:ext cx="7464803" cy="5345289"/>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Spain</a:t>
            </a:r>
            <a:endParaRPr lang="el-GR" sz="7200" dirty="0"/>
          </a:p>
        </p:txBody>
      </p:sp>
    </p:spTree>
    <p:extLst>
      <p:ext uri="{BB962C8B-B14F-4D97-AF65-F5344CB8AC3E}">
        <p14:creationId xmlns:p14="http://schemas.microsoft.com/office/powerpoint/2010/main" val="91637350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167"/>
          <a:stretch/>
        </p:blipFill>
        <p:spPr>
          <a:xfrm>
            <a:off x="3903140" y="716845"/>
            <a:ext cx="7464771" cy="5379155"/>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Spain</a:t>
            </a:r>
            <a:endParaRPr lang="el-GR" sz="7200" dirty="0"/>
          </a:p>
        </p:txBody>
      </p:sp>
    </p:spTree>
    <p:extLst>
      <p:ext uri="{BB962C8B-B14F-4D97-AF65-F5344CB8AC3E}">
        <p14:creationId xmlns:p14="http://schemas.microsoft.com/office/powerpoint/2010/main" val="76593431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Erasmus+</a:t>
            </a:r>
            <a:endParaRPr lang="el-GR" dirty="0"/>
          </a:p>
        </p:txBody>
      </p:sp>
      <p:pic>
        <p:nvPicPr>
          <p:cNvPr id="4" name="Content Placeholder 3"/>
          <p:cNvPicPr>
            <a:picLocks noGrp="1" noChangeAspect="1"/>
          </p:cNvPicPr>
          <p:nvPr>
            <p:ph idx="1"/>
          </p:nvPr>
        </p:nvPicPr>
        <p:blipFill>
          <a:blip r:embed="rId2"/>
          <a:stretch>
            <a:fillRect/>
          </a:stretch>
        </p:blipFill>
        <p:spPr>
          <a:xfrm>
            <a:off x="5344081" y="1447623"/>
            <a:ext cx="4449983" cy="3395310"/>
          </a:xfrm>
          <a:prstGeom prst="rect">
            <a:avLst/>
          </a:prstGeom>
        </p:spPr>
      </p:pic>
    </p:spTree>
    <p:extLst>
      <p:ext uri="{BB962C8B-B14F-4D97-AF65-F5344CB8AC3E}">
        <p14:creationId xmlns:p14="http://schemas.microsoft.com/office/powerpoint/2010/main" val="8204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latin typeface="Blackadder ITC" panose="04020505051007020D02" pitchFamily="82" charset="0"/>
              </a:rPr>
              <a:t>Austria</a:t>
            </a:r>
            <a:br>
              <a:rPr lang="en-US" sz="4400" b="1" dirty="0">
                <a:latin typeface="Blackadder ITC" panose="04020505051007020D02" pitchFamily="82" charset="0"/>
              </a:rPr>
            </a:br>
            <a:r>
              <a:rPr lang="en-US" sz="4400" b="1" dirty="0">
                <a:latin typeface="Blackadder ITC" panose="04020505051007020D02" pitchFamily="82" charset="0"/>
              </a:rPr>
              <a:t>Croatia</a:t>
            </a:r>
            <a:br>
              <a:rPr lang="en-US" sz="4400" b="1" dirty="0">
                <a:latin typeface="Blackadder ITC" panose="04020505051007020D02" pitchFamily="82" charset="0"/>
              </a:rPr>
            </a:br>
            <a:r>
              <a:rPr lang="en-US" sz="4400" b="1" dirty="0">
                <a:latin typeface="Blackadder ITC" panose="04020505051007020D02" pitchFamily="82" charset="0"/>
              </a:rPr>
              <a:t>Cyprus</a:t>
            </a:r>
            <a:br>
              <a:rPr lang="en-US" sz="4400" b="1" dirty="0">
                <a:latin typeface="Blackadder ITC" panose="04020505051007020D02" pitchFamily="82" charset="0"/>
              </a:rPr>
            </a:br>
            <a:r>
              <a:rPr lang="en-US" sz="4400" b="1" dirty="0">
                <a:latin typeface="Blackadder ITC" panose="04020505051007020D02" pitchFamily="82" charset="0"/>
              </a:rPr>
              <a:t>France</a:t>
            </a:r>
            <a:br>
              <a:rPr lang="en-US" sz="4400" b="1" dirty="0">
                <a:latin typeface="Blackadder ITC" panose="04020505051007020D02" pitchFamily="82" charset="0"/>
              </a:rPr>
            </a:br>
            <a:r>
              <a:rPr lang="en-US" sz="4400" b="1" dirty="0">
                <a:latin typeface="Blackadder ITC" panose="04020505051007020D02" pitchFamily="82" charset="0"/>
              </a:rPr>
              <a:t>Poland</a:t>
            </a:r>
            <a:br>
              <a:rPr lang="en-US" sz="4400" b="1" dirty="0">
                <a:latin typeface="Blackadder ITC" panose="04020505051007020D02" pitchFamily="82" charset="0"/>
              </a:rPr>
            </a:br>
            <a:r>
              <a:rPr lang="en-US" sz="4400" b="1" dirty="0">
                <a:latin typeface="Blackadder ITC" panose="04020505051007020D02" pitchFamily="82" charset="0"/>
              </a:rPr>
              <a:t>Portugal</a:t>
            </a:r>
            <a:br>
              <a:rPr lang="en-US" sz="4400" b="1" dirty="0">
                <a:latin typeface="Blackadder ITC" panose="04020505051007020D02" pitchFamily="82" charset="0"/>
              </a:rPr>
            </a:br>
            <a:r>
              <a:rPr lang="en-US" sz="4400" b="1" dirty="0">
                <a:latin typeface="Blackadder ITC" panose="04020505051007020D02" pitchFamily="82" charset="0"/>
              </a:rPr>
              <a:t>Spain</a:t>
            </a:r>
            <a:endParaRPr lang="el-GR" sz="4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3141" y="565517"/>
            <a:ext cx="8024286" cy="5717822"/>
          </a:xfrm>
        </p:spPr>
      </p:pic>
    </p:spTree>
    <p:extLst>
      <p:ext uri="{BB962C8B-B14F-4D97-AF65-F5344CB8AC3E}">
        <p14:creationId xmlns:p14="http://schemas.microsoft.com/office/powerpoint/2010/main" val="1140172046"/>
      </p:ext>
    </p:extLst>
  </p:cSld>
  <p:clrMapOvr>
    <a:masterClrMapping/>
  </p:clrMapOvr>
  <mc:AlternateContent xmlns:mc="http://schemas.openxmlformats.org/markup-compatibility/2006" xmlns:p14="http://schemas.microsoft.com/office/powerpoint/2010/main">
    <mc:Choice Requires="p14">
      <p:transition spd="slow" p14:dur="5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r="488" b="937"/>
          <a:stretch/>
        </p:blipFill>
        <p:spPr>
          <a:xfrm>
            <a:off x="5317067" y="241691"/>
            <a:ext cx="4605866" cy="6305865"/>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Austria</a:t>
            </a:r>
            <a:endParaRPr lang="el-GR" sz="7200" dirty="0"/>
          </a:p>
        </p:txBody>
      </p:sp>
    </p:spTree>
    <p:extLst>
      <p:ext uri="{BB962C8B-B14F-4D97-AF65-F5344CB8AC3E}">
        <p14:creationId xmlns:p14="http://schemas.microsoft.com/office/powerpoint/2010/main" val="64292138"/>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Blackadder ITC" panose="04020505051007020D02" pitchFamily="82" charset="0"/>
              </a:rPr>
              <a:t>Austria</a:t>
            </a:r>
            <a:endParaRPr lang="el-GR" sz="7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6"/>
          <a:stretch/>
        </p:blipFill>
        <p:spPr>
          <a:xfrm>
            <a:off x="5136444" y="242053"/>
            <a:ext cx="4580990" cy="6364749"/>
          </a:xfrm>
        </p:spPr>
      </p:pic>
    </p:spTree>
    <p:extLst>
      <p:ext uri="{BB962C8B-B14F-4D97-AF65-F5344CB8AC3E}">
        <p14:creationId xmlns:p14="http://schemas.microsoft.com/office/powerpoint/2010/main" val="188149235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0489" y="538126"/>
            <a:ext cx="7717228" cy="5456515"/>
          </a:xfrm>
        </p:spPr>
      </p:pic>
      <p:sp>
        <p:nvSpPr>
          <p:cNvPr id="6" name="Title 1"/>
          <p:cNvSpPr>
            <a:spLocks noGrp="1"/>
          </p:cNvSpPr>
          <p:nvPr>
            <p:ph type="title"/>
          </p:nvPr>
        </p:nvSpPr>
        <p:spPr/>
        <p:txBody>
          <a:bodyPr>
            <a:normAutofit/>
          </a:bodyPr>
          <a:lstStyle/>
          <a:p>
            <a:r>
              <a:rPr lang="en-US" sz="7200" dirty="0">
                <a:latin typeface="Blackadder ITC" panose="04020505051007020D02" pitchFamily="82" charset="0"/>
              </a:rPr>
              <a:t>Croatia</a:t>
            </a:r>
            <a:endParaRPr lang="el-GR" sz="7200" dirty="0"/>
          </a:p>
        </p:txBody>
      </p:sp>
      <p:sp>
        <p:nvSpPr>
          <p:cNvPr id="3" name="Rectangle 2"/>
          <p:cNvSpPr/>
          <p:nvPr/>
        </p:nvSpPr>
        <p:spPr>
          <a:xfrm>
            <a:off x="4660125" y="5141919"/>
            <a:ext cx="6096000" cy="1532022"/>
          </a:xfrm>
          <a:prstGeom prst="rect">
            <a:avLst/>
          </a:prstGeom>
        </p:spPr>
        <p:txBody>
          <a:bodyPr>
            <a:spAutoFit/>
          </a:bodyPr>
          <a:lstStyle/>
          <a:p>
            <a:pPr algn="ct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Body language and distance</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In some cultures, standing close to each other is accepted and people do not mind physical contact, e.g. gentle touching of someone’s arm while talking to them. In other cultures, people might object to or misinterpret this kind of behaviour</a:t>
            </a:r>
            <a:r>
              <a:rPr lang="en-GB" dirty="0">
                <a:latin typeface="Calibri" panose="020F0502020204030204" pitchFamily="34" charset="0"/>
                <a:ea typeface="Calibri" panose="020F0502020204030204" pitchFamily="34" charset="0"/>
                <a:cs typeface="Times New Roman" panose="02020603050405020304" pitchFamily="18" charset="0"/>
              </a:rPr>
              <a:t>.</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454078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9822" y="702218"/>
            <a:ext cx="7700122" cy="5444420"/>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Croatia</a:t>
            </a:r>
            <a:endParaRPr lang="el-GR" sz="7200" dirty="0"/>
          </a:p>
        </p:txBody>
      </p:sp>
      <p:sp>
        <p:nvSpPr>
          <p:cNvPr id="2" name="Rectangle 1"/>
          <p:cNvSpPr/>
          <p:nvPr/>
        </p:nvSpPr>
        <p:spPr>
          <a:xfrm>
            <a:off x="4639734" y="5183012"/>
            <a:ext cx="6096000" cy="1084015"/>
          </a:xfrm>
          <a:prstGeom prst="rect">
            <a:avLst/>
          </a:prstGeom>
        </p:spPr>
        <p:txBody>
          <a:bodyPr>
            <a:spAutoFit/>
          </a:bodyPr>
          <a:lstStyle/>
          <a:p>
            <a:pPr algn="ct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Perception</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How we perceive others might depend on our culture, customs and habits. However, we should always keep an open mind.</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56925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4403" y="713791"/>
            <a:ext cx="7712100" cy="5421274"/>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Cyprus</a:t>
            </a:r>
            <a:endParaRPr lang="el-GR" sz="7200" dirty="0"/>
          </a:p>
        </p:txBody>
      </p:sp>
    </p:spTree>
    <p:extLst>
      <p:ext uri="{BB962C8B-B14F-4D97-AF65-F5344CB8AC3E}">
        <p14:creationId xmlns:p14="http://schemas.microsoft.com/office/powerpoint/2010/main" val="186284569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5583" y="787614"/>
            <a:ext cx="7542328" cy="5323397"/>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Cyprus</a:t>
            </a:r>
            <a:endParaRPr lang="el-GR" sz="7200" dirty="0"/>
          </a:p>
        </p:txBody>
      </p:sp>
    </p:spTree>
    <p:extLst>
      <p:ext uri="{BB962C8B-B14F-4D97-AF65-F5344CB8AC3E}">
        <p14:creationId xmlns:p14="http://schemas.microsoft.com/office/powerpoint/2010/main" val="329035845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7456" y="655892"/>
            <a:ext cx="7314010" cy="5537071"/>
          </a:xfrm>
        </p:spPr>
      </p:pic>
      <p:sp>
        <p:nvSpPr>
          <p:cNvPr id="5" name="Title 1"/>
          <p:cNvSpPr>
            <a:spLocks noGrp="1"/>
          </p:cNvSpPr>
          <p:nvPr>
            <p:ph type="title"/>
          </p:nvPr>
        </p:nvSpPr>
        <p:spPr/>
        <p:txBody>
          <a:bodyPr>
            <a:normAutofit/>
          </a:bodyPr>
          <a:lstStyle/>
          <a:p>
            <a:r>
              <a:rPr lang="en-US" sz="7200" dirty="0">
                <a:latin typeface="Blackadder ITC" panose="04020505051007020D02" pitchFamily="82" charset="0"/>
              </a:rPr>
              <a:t>France</a:t>
            </a:r>
            <a:endParaRPr lang="el-GR" sz="7200" dirty="0"/>
          </a:p>
        </p:txBody>
      </p:sp>
    </p:spTree>
    <p:extLst>
      <p:ext uri="{BB962C8B-B14F-4D97-AF65-F5344CB8AC3E}">
        <p14:creationId xmlns:p14="http://schemas.microsoft.com/office/powerpoint/2010/main" val="317112723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156</TotalTime>
  <Words>100</Words>
  <Application>Microsoft Office PowerPoint</Application>
  <PresentationFormat>Panoramiczny</PresentationFormat>
  <Paragraphs>23</Paragraphs>
  <Slides>17</Slides>
  <Notes>0</Notes>
  <HiddenSlides>0</HiddenSlides>
  <MMClips>1</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17</vt:i4>
      </vt:variant>
    </vt:vector>
  </HeadingPairs>
  <TitlesOfParts>
    <vt:vector size="23" baseType="lpstr">
      <vt:lpstr>Blackadder ITC</vt:lpstr>
      <vt:lpstr>Calibri</vt:lpstr>
      <vt:lpstr>Corbel</vt:lpstr>
      <vt:lpstr>Times New Roman</vt:lpstr>
      <vt:lpstr>Wingdings 2</vt:lpstr>
      <vt:lpstr>Frame</vt:lpstr>
      <vt:lpstr>Card Gallery</vt:lpstr>
      <vt:lpstr>Austria Croatia Cyprus France Poland Portugal Spain</vt:lpstr>
      <vt:lpstr>Austria</vt:lpstr>
      <vt:lpstr>Austria</vt:lpstr>
      <vt:lpstr>Croatia</vt:lpstr>
      <vt:lpstr>Croatia</vt:lpstr>
      <vt:lpstr>Cyprus</vt:lpstr>
      <vt:lpstr>Cyprus</vt:lpstr>
      <vt:lpstr>France</vt:lpstr>
      <vt:lpstr>France</vt:lpstr>
      <vt:lpstr>Poland</vt:lpstr>
      <vt:lpstr>Poland</vt:lpstr>
      <vt:lpstr>Portugal</vt:lpstr>
      <vt:lpstr>Portugal</vt:lpstr>
      <vt:lpstr>Spain</vt:lpstr>
      <vt:lpstr>Spain</vt:lpstr>
      <vt:lpstr>Erasmus+</vt:lpstr>
    </vt:vector>
  </TitlesOfParts>
  <Company>Ministry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Robert Romanowski</cp:lastModifiedBy>
  <cp:revision>14</cp:revision>
  <dcterms:created xsi:type="dcterms:W3CDTF">2017-10-13T06:48:52Z</dcterms:created>
  <dcterms:modified xsi:type="dcterms:W3CDTF">2018-02-17T14:51:16Z</dcterms:modified>
</cp:coreProperties>
</file>